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9" r:id="rId4"/>
  </p:sldMasterIdLst>
  <p:notesMasterIdLst>
    <p:notesMasterId r:id="rId7"/>
  </p:notesMasterIdLst>
  <p:handoutMasterIdLst>
    <p:handoutMasterId r:id="rId8"/>
  </p:handoutMasterIdLst>
  <p:sldIdLst>
    <p:sldId id="330" r:id="rId5"/>
    <p:sldId id="329" r:id="rId6"/>
  </p:sldIdLst>
  <p:sldSz cx="6858000" cy="3065463"/>
  <p:notesSz cx="6858000" cy="9240838"/>
  <p:custDataLst>
    <p:tags r:id="rId9"/>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REV corporate slides" id="{608A9CA3-D619-457D-9881-06A772401F86}">
          <p14:sldIdLst>
            <p14:sldId id="330"/>
            <p14:sldId id="329"/>
          </p14:sldIdLst>
        </p14:section>
      </p14:sectionLst>
    </p:ext>
    <p:ext uri="{EFAFB233-063F-42B5-8137-9DF3F51BA10A}">
      <p15:sldGuideLst xmlns:p15="http://schemas.microsoft.com/office/powerpoint/2012/main">
        <p15:guide id="1" orient="horz" pos="628" userDrawn="1">
          <p15:clr>
            <a:srgbClr val="A4A3A4"/>
          </p15:clr>
        </p15:guide>
        <p15:guide id="2" pos="2886" userDrawn="1">
          <p15:clr>
            <a:srgbClr val="A4A3A4"/>
          </p15:clr>
        </p15:guide>
        <p15:guide id="3" orient="horz" pos="882" userDrawn="1">
          <p15:clr>
            <a:srgbClr val="A4A3A4"/>
          </p15:clr>
        </p15:guide>
        <p15:guide id="4" orient="horz" pos="840" userDrawn="1">
          <p15:clr>
            <a:srgbClr val="A4A3A4"/>
          </p15:clr>
        </p15:guide>
        <p15:guide id="5" orient="horz" pos="811" userDrawn="1">
          <p15:clr>
            <a:srgbClr val="A4A3A4"/>
          </p15:clr>
        </p15:guide>
        <p15:guide id="6" orient="horz" pos="418" userDrawn="1">
          <p15:clr>
            <a:srgbClr val="A4A3A4"/>
          </p15:clr>
        </p15:guide>
        <p15:guide id="7" orient="horz" pos="1751" userDrawn="1">
          <p15:clr>
            <a:srgbClr val="A4A3A4"/>
          </p15:clr>
        </p15:guide>
        <p15:guide id="8" orient="horz" pos="138" userDrawn="1">
          <p15:clr>
            <a:srgbClr val="A4A3A4"/>
          </p15:clr>
        </p15:guide>
        <p15:guide id="9" orient="horz" pos="404" userDrawn="1">
          <p15:clr>
            <a:srgbClr val="A4A3A4"/>
          </p15:clr>
        </p15:guide>
        <p15:guide id="10" pos="2160" userDrawn="1">
          <p15:clr>
            <a:srgbClr val="A4A3A4"/>
          </p15:clr>
        </p15:guide>
        <p15:guide id="11" pos="210" userDrawn="1">
          <p15:clr>
            <a:srgbClr val="A4A3A4"/>
          </p15:clr>
        </p15:guide>
        <p15:guide id="12" pos="4110" userDrawn="1">
          <p15:clr>
            <a:srgbClr val="A4A3A4"/>
          </p15:clr>
        </p15:guide>
        <p15:guide id="13" pos="391" userDrawn="1">
          <p15:clr>
            <a:srgbClr val="A4A3A4"/>
          </p15:clr>
        </p15:guide>
        <p15:guide id="14" pos="1117" userDrawn="1">
          <p15:clr>
            <a:srgbClr val="A4A3A4"/>
          </p15:clr>
        </p15:guide>
        <p15:guide id="15" pos="1344" userDrawn="1">
          <p15:clr>
            <a:srgbClr val="A4A3A4"/>
          </p15:clr>
        </p15:guide>
        <p15:guide id="16" pos="40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as"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D6AC"/>
    <a:srgbClr val="0033A0"/>
    <a:srgbClr val="4F758B"/>
    <a:srgbClr val="0086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8B0D5B-9E29-487D-8032-DF548EE8FD55}" v="1" dt="2024-05-17T09:36:09.609"/>
  </p1510:revLst>
</p1510:revInfo>
</file>

<file path=ppt/tableStyles.xml><?xml version="1.0" encoding="utf-8"?>
<a:tblStyleLst xmlns:a="http://schemas.openxmlformats.org/drawingml/2006/main" def="{C07AF9EF-7F60-4BE2-B048-E21843C071CB}">
  <a:tblStyle styleId="{C07AF9EF-7F60-4BE2-B048-E21843C071CB}" styleName="inrev - dark">
    <a:tblBg>
      <a:effect>
        <a:effectLst/>
      </a:effect>
    </a:tblBg>
    <a:wholeTbl>
      <a:tcTxStyle b="off" i="off">
        <a:fontRef idx="minor"/>
        <a:schemeClr val="lt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rgbClr val="55585A"/>
      </a:tcTxStyle>
      <a:tcStyle>
        <a:tcBdr/>
        <a:fill>
          <a:solidFill>
            <a:srgbClr val="EBEBEB"/>
          </a:solidFill>
        </a:fill>
      </a:tcStyle>
    </a:band1H>
    <a:band2H>
      <a:tcTxStyle b="off" i="off">
        <a:fontRef idx="minor"/>
        <a:srgbClr val="EBEBEB"/>
      </a:tcTxStyle>
      <a:tcStyle>
        <a:tcBdr/>
        <a:fill>
          <a:solidFill>
            <a:srgbClr val="55585A"/>
          </a:solidFill>
        </a:fill>
      </a:tcStyle>
    </a:band2H>
    <a:firstCol>
      <a:tcTxStyle b="on" i="off">
        <a:fontRef idx="minor"/>
        <a:srgbClr val="FFFFFF"/>
      </a:tcTxStyle>
      <a:tcStyle>
        <a:tcBdr/>
        <a:fill>
          <a:solidFill>
            <a:srgbClr val="353637"/>
          </a:solidFill>
        </a:fill>
      </a:tcStyle>
    </a:firstCol>
    <a:firstRow>
      <a:tcTxStyle b="on" i="off">
        <a:fontRef idx="minor"/>
        <a:srgbClr val="FFFFFF"/>
      </a:tcTxStyle>
      <a:tcStyle>
        <a:tcBdr/>
        <a:fill>
          <a:solidFill>
            <a:srgbClr val="353637"/>
          </a:solidFill>
        </a:fill>
      </a:tcStyle>
    </a:firstRow>
  </a:tblStyle>
  <a:tblStyle styleId="{D9A1A109-7E46-434E-B439-D8BFDECB9DB0}" styleName="inrev - light">
    <a:tblBg>
      <a:effect>
        <a:effectLst/>
      </a:effect>
    </a:tblBg>
    <a:wholeTbl>
      <a:tcTxStyle b="off" i="off">
        <a:fontRef idx="minor"/>
        <a:schemeClr val="lt1"/>
      </a:tcTxStyle>
      <a:tcStyle>
        <a:tcBdr>
          <a:left>
            <a:ln>
              <a:noFill/>
            </a:ln>
          </a:left>
          <a:right>
            <a:ln>
              <a:noFill/>
            </a:ln>
          </a:right>
          <a:top>
            <a:lnRef idx="1">
              <a:srgbClr val="2AD2C9"/>
            </a:lnRef>
          </a:top>
          <a:bottom>
            <a:lnRef idx="1">
              <a:srgbClr val="2AD2C9"/>
            </a:lnRef>
          </a:bottom>
          <a:insideH>
            <a:ln>
              <a:noFill/>
            </a:ln>
          </a:insideH>
          <a:insideV>
            <a:ln>
              <a:noFill/>
            </a:ln>
          </a:insideV>
          <a:tl2br>
            <a:ln>
              <a:noFill/>
            </a:ln>
          </a:tl2br>
          <a:tr2bl>
            <a:ln>
              <a:noFill/>
            </a:ln>
          </a:tr2bl>
        </a:tcBdr>
        <a:fill>
          <a:noFill/>
        </a:fill>
      </a:tcStyle>
    </a:wholeTbl>
    <a:band1H>
      <a:tcTxStyle b="off" i="off">
        <a:fontRef idx="minor"/>
        <a:srgbClr val="0033A0"/>
      </a:tcTxStyle>
      <a:tcStyle>
        <a:tcBdr/>
        <a:fill>
          <a:solidFill>
            <a:srgbClr val="C8F4F2"/>
          </a:solidFill>
        </a:fill>
      </a:tcStyle>
    </a:band1H>
    <a:band2H>
      <a:tcTxStyle b="off" i="off">
        <a:fontRef idx="minor"/>
        <a:srgbClr val="0033A0"/>
      </a:tcTxStyle>
      <a:tcStyle>
        <a:tcBdr/>
        <a:fill>
          <a:solidFill>
            <a:srgbClr val="FFFFFF"/>
          </a:solidFill>
        </a:fill>
      </a:tcStyle>
    </a:band2H>
    <a:firstCol>
      <a:tcTxStyle b="on" i="off">
        <a:fontRef idx="minor"/>
        <a:srgbClr val="0033A0"/>
      </a:tcTxStyle>
      <a:tcStyle>
        <a:tcBdr/>
        <a:fill>
          <a:noFill/>
        </a:fill>
      </a:tcStyle>
    </a:firstCol>
    <a:firstRow>
      <a:tcTxStyle b="on" i="off">
        <a:fontRef idx="minor"/>
        <a:srgbClr val="0033A0"/>
      </a:tcTxStyle>
      <a:tcStyle>
        <a:tcBdr>
          <a:bottom>
            <a:lnRef idx="1">
              <a:srgbClr val="2AD2C9"/>
            </a:lnRef>
          </a:bottom>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18" autoAdjust="0"/>
    <p:restoredTop sz="94660"/>
  </p:normalViewPr>
  <p:slideViewPr>
    <p:cSldViewPr>
      <p:cViewPr varScale="1">
        <p:scale>
          <a:sx n="148" d="100"/>
          <a:sy n="148" d="100"/>
        </p:scale>
        <p:origin x="76" y="240"/>
      </p:cViewPr>
      <p:guideLst>
        <p:guide orient="horz" pos="628"/>
        <p:guide pos="2886"/>
        <p:guide orient="horz" pos="882"/>
        <p:guide orient="horz" pos="840"/>
        <p:guide orient="horz" pos="811"/>
        <p:guide orient="horz" pos="418"/>
        <p:guide orient="horz" pos="1751"/>
        <p:guide orient="horz" pos="138"/>
        <p:guide orient="horz" pos="404"/>
        <p:guide pos="2160"/>
        <p:guide pos="210"/>
        <p:guide pos="4110"/>
        <p:guide pos="391"/>
        <p:guide pos="1117"/>
        <p:guide pos="1344"/>
        <p:guide pos="402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98" d="100"/>
          <a:sy n="98" d="100"/>
        </p:scale>
        <p:origin x="359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Leong" userId="b511eede-b047-43da-ab94-db07c902e231" providerId="ADAL" clId="{5A8B0D5B-9E29-487D-8032-DF548EE8FD55}"/>
    <pc:docChg chg="undo custSel modSld sldOrd">
      <pc:chgData name="Megan Leong" userId="b511eede-b047-43da-ab94-db07c902e231" providerId="ADAL" clId="{5A8B0D5B-9E29-487D-8032-DF548EE8FD55}" dt="2024-05-17T09:38:45.158" v="96" actId="13926"/>
      <pc:docMkLst>
        <pc:docMk/>
      </pc:docMkLst>
      <pc:sldChg chg="addSp modSp mod ord">
        <pc:chgData name="Megan Leong" userId="b511eede-b047-43da-ab94-db07c902e231" providerId="ADAL" clId="{5A8B0D5B-9E29-487D-8032-DF548EE8FD55}" dt="2024-05-17T09:38:45.158" v="96" actId="13926"/>
        <pc:sldMkLst>
          <pc:docMk/>
          <pc:sldMk cId="193309931" sldId="329"/>
        </pc:sldMkLst>
        <pc:spChg chg="add mod">
          <ac:chgData name="Megan Leong" userId="b511eede-b047-43da-ab94-db07c902e231" providerId="ADAL" clId="{5A8B0D5B-9E29-487D-8032-DF548EE8FD55}" dt="2024-05-17T09:38:45.158" v="96" actId="13926"/>
          <ac:spMkLst>
            <pc:docMk/>
            <pc:sldMk cId="193309931" sldId="329"/>
            <ac:spMk id="5" creationId="{64D3354D-EF7B-07AA-277D-1AEDA972E6E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3"/>
            <a:ext cx="2971800" cy="46364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4" y="3"/>
            <a:ext cx="2971800" cy="463647"/>
          </a:xfrm>
          <a:prstGeom prst="rect">
            <a:avLst/>
          </a:prstGeom>
        </p:spPr>
        <p:txBody>
          <a:bodyPr vert="horz" lIns="91440" tIns="45720" rIns="91440" bIns="45720" rtlCol="0"/>
          <a:lstStyle>
            <a:lvl1pPr algn="r">
              <a:defRPr sz="1200"/>
            </a:lvl1pPr>
          </a:lstStyle>
          <a:p>
            <a:fld id="{884D0CC8-C447-4107-8D85-2B6929C38FCE}" type="datetimeFigureOut">
              <a:rPr lang="nl-NL" smtClean="0"/>
              <a:t>17-5-2024</a:t>
            </a:fld>
            <a:endParaRPr lang="nl-NL"/>
          </a:p>
        </p:txBody>
      </p:sp>
      <p:sp>
        <p:nvSpPr>
          <p:cNvPr id="4" name="Tijdelijke aanduiding voor voettekst 3"/>
          <p:cNvSpPr>
            <a:spLocks noGrp="1"/>
          </p:cNvSpPr>
          <p:nvPr>
            <p:ph type="ftr" sz="quarter" idx="2"/>
          </p:nvPr>
        </p:nvSpPr>
        <p:spPr>
          <a:xfrm>
            <a:off x="1" y="8777194"/>
            <a:ext cx="2971800" cy="463646"/>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4" y="8777194"/>
            <a:ext cx="2971800" cy="463646"/>
          </a:xfrm>
          <a:prstGeom prst="rect">
            <a:avLst/>
          </a:prstGeom>
        </p:spPr>
        <p:txBody>
          <a:bodyPr vert="horz" lIns="91440" tIns="45720" rIns="91440" bIns="45720" rtlCol="0" anchor="b"/>
          <a:lstStyle>
            <a:lvl1pPr algn="r">
              <a:defRPr sz="1200"/>
            </a:lvl1pPr>
          </a:lstStyle>
          <a:p>
            <a:fld id="{61DBCA4E-1508-413A-A082-6A817ABEF9D7}" type="slidenum">
              <a:rPr lang="nl-NL" smtClean="0"/>
              <a:t>‹#›</a:t>
            </a:fld>
            <a:endParaRPr lang="nl-NL"/>
          </a:p>
        </p:txBody>
      </p:sp>
    </p:spTree>
    <p:extLst>
      <p:ext uri="{BB962C8B-B14F-4D97-AF65-F5344CB8AC3E}">
        <p14:creationId xmlns:p14="http://schemas.microsoft.com/office/powerpoint/2010/main" val="2740704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3"/>
            <a:ext cx="2971800" cy="46364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4" y="3"/>
            <a:ext cx="2971800" cy="463647"/>
          </a:xfrm>
          <a:prstGeom prst="rect">
            <a:avLst/>
          </a:prstGeom>
        </p:spPr>
        <p:txBody>
          <a:bodyPr vert="horz" lIns="91440" tIns="45720" rIns="91440" bIns="45720" rtlCol="0"/>
          <a:lstStyle>
            <a:lvl1pPr algn="r">
              <a:defRPr sz="1200"/>
            </a:lvl1pPr>
          </a:lstStyle>
          <a:p>
            <a:fld id="{4FE5B96A-6956-4732-84A2-201E1BF78D63}" type="datetimeFigureOut">
              <a:rPr lang="nl-NL" smtClean="0"/>
              <a:t>17-5-2024</a:t>
            </a:fld>
            <a:endParaRPr lang="nl-NL"/>
          </a:p>
        </p:txBody>
      </p:sp>
      <p:sp>
        <p:nvSpPr>
          <p:cNvPr id="4" name="Tijdelijke aanduiding voor dia-afbeelding 3"/>
          <p:cNvSpPr>
            <a:spLocks noGrp="1" noRot="1" noChangeAspect="1"/>
          </p:cNvSpPr>
          <p:nvPr>
            <p:ph type="sldImg" idx="2"/>
          </p:nvPr>
        </p:nvSpPr>
        <p:spPr>
          <a:xfrm>
            <a:off x="-57150" y="1155700"/>
            <a:ext cx="6972300" cy="311785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47155"/>
            <a:ext cx="5486400" cy="363858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1" y="8777194"/>
            <a:ext cx="2971800" cy="463646"/>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4" y="8777194"/>
            <a:ext cx="2971800" cy="463646"/>
          </a:xfrm>
          <a:prstGeom prst="rect">
            <a:avLst/>
          </a:prstGeom>
        </p:spPr>
        <p:txBody>
          <a:bodyPr vert="horz" lIns="91440" tIns="45720" rIns="91440" bIns="45720" rtlCol="0" anchor="b"/>
          <a:lstStyle>
            <a:lvl1pPr algn="r">
              <a:defRPr sz="1200"/>
            </a:lvl1pPr>
          </a:lstStyle>
          <a:p>
            <a:fld id="{24491C10-6F5E-41EA-BD05-4E7F801C0FAE}" type="slidenum">
              <a:rPr lang="nl-NL" smtClean="0"/>
              <a:t>‹#›</a:t>
            </a:fld>
            <a:endParaRPr lang="nl-NL"/>
          </a:p>
        </p:txBody>
      </p:sp>
    </p:spTree>
    <p:extLst>
      <p:ext uri="{BB962C8B-B14F-4D97-AF65-F5344CB8AC3E}">
        <p14:creationId xmlns:p14="http://schemas.microsoft.com/office/powerpoint/2010/main" val="3535375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_page">
    <p:spTree>
      <p:nvGrpSpPr>
        <p:cNvPr id="1" name=""/>
        <p:cNvGrpSpPr/>
        <p:nvPr/>
      </p:nvGrpSpPr>
      <p:grpSpPr>
        <a:xfrm>
          <a:off x="0" y="0"/>
          <a:ext cx="0" cy="0"/>
          <a:chOff x="0" y="0"/>
          <a:chExt cx="0" cy="0"/>
        </a:xfrm>
      </p:grpSpPr>
      <p:sp>
        <p:nvSpPr>
          <p:cNvPr id="5" name="Text Placeholder 20">
            <a:extLst>
              <a:ext uri="{FF2B5EF4-FFF2-40B4-BE49-F238E27FC236}">
                <a16:creationId xmlns:a16="http://schemas.microsoft.com/office/drawing/2014/main" id="{8E11AD7C-5F81-7F3E-E673-78AEA0E89998}"/>
              </a:ext>
            </a:extLst>
          </p:cNvPr>
          <p:cNvSpPr>
            <a:spLocks noGrp="1"/>
          </p:cNvSpPr>
          <p:nvPr>
            <p:ph type="body" sz="quarter" idx="10"/>
          </p:nvPr>
        </p:nvSpPr>
        <p:spPr>
          <a:xfrm>
            <a:off x="2060848" y="366715"/>
            <a:ext cx="4248150" cy="175244"/>
          </a:xfrm>
          <a:prstGeom prst="rect">
            <a:avLst/>
          </a:prstGeom>
        </p:spPr>
        <p:txBody>
          <a:bodyPr wrap="none" lIns="0" tIns="0" rIns="0" bIns="0"/>
          <a:lstStyle>
            <a:lvl1pPr marL="0" indent="0">
              <a:buNone/>
              <a:defRPr>
                <a:solidFill>
                  <a:srgbClr val="000000"/>
                </a:solidFill>
              </a:defRPr>
            </a:lvl1pPr>
          </a:lstStyle>
          <a:p>
            <a:pPr lvl="0"/>
            <a:r>
              <a:rPr lang="en-US" dirty="0"/>
              <a:t>Click to edit Master text styles</a:t>
            </a:r>
          </a:p>
        </p:txBody>
      </p:sp>
      <p:sp>
        <p:nvSpPr>
          <p:cNvPr id="6" name="Text Placeholder 27">
            <a:extLst>
              <a:ext uri="{FF2B5EF4-FFF2-40B4-BE49-F238E27FC236}">
                <a16:creationId xmlns:a16="http://schemas.microsoft.com/office/drawing/2014/main" id="{96A4F262-2C98-96D6-9DC6-DFB8E9C11187}"/>
              </a:ext>
            </a:extLst>
          </p:cNvPr>
          <p:cNvSpPr>
            <a:spLocks noGrp="1"/>
          </p:cNvSpPr>
          <p:nvPr>
            <p:ph type="body" sz="quarter" idx="11"/>
          </p:nvPr>
        </p:nvSpPr>
        <p:spPr>
          <a:xfrm>
            <a:off x="2060848" y="644626"/>
            <a:ext cx="4248150" cy="174802"/>
          </a:xfrm>
          <a:prstGeom prst="rect">
            <a:avLst/>
          </a:prstGeom>
        </p:spPr>
        <p:txBody>
          <a:bodyPr lIns="0" tIns="0" rIns="0" bIns="0"/>
          <a:lstStyle>
            <a:lvl1pPr marL="0" indent="0">
              <a:buNone/>
              <a:defRPr sz="1200" baseline="0">
                <a:solidFill>
                  <a:srgbClr val="000000"/>
                </a:solidFill>
              </a:defRPr>
            </a:lvl1pPr>
          </a:lstStyle>
          <a:p>
            <a:pPr lvl="0"/>
            <a:r>
              <a:rPr lang="en-US" dirty="0"/>
              <a:t>Click to edit Master text styles</a:t>
            </a:r>
          </a:p>
        </p:txBody>
      </p:sp>
      <p:sp>
        <p:nvSpPr>
          <p:cNvPr id="8" name="Text Placeholder 30">
            <a:extLst>
              <a:ext uri="{FF2B5EF4-FFF2-40B4-BE49-F238E27FC236}">
                <a16:creationId xmlns:a16="http://schemas.microsoft.com/office/drawing/2014/main" id="{095E8FF9-920A-28D5-CC58-1522EB98B09B}"/>
              </a:ext>
            </a:extLst>
          </p:cNvPr>
          <p:cNvSpPr>
            <a:spLocks noGrp="1"/>
          </p:cNvSpPr>
          <p:nvPr>
            <p:ph type="body" sz="quarter" idx="12"/>
          </p:nvPr>
        </p:nvSpPr>
        <p:spPr>
          <a:xfrm>
            <a:off x="2060848" y="922095"/>
            <a:ext cx="4248150" cy="641369"/>
          </a:xfrm>
          <a:prstGeom prst="rect">
            <a:avLst/>
          </a:prstGeom>
        </p:spPr>
        <p:txBody>
          <a:bodyPr lIns="0" tIns="0" rIns="0" bIns="0"/>
          <a:lstStyle>
            <a:lvl1pPr marL="0" indent="0">
              <a:buNone/>
              <a:defRPr sz="1000" baseline="0">
                <a:solidFill>
                  <a:srgbClr val="000000"/>
                </a:solidFill>
              </a:defRPr>
            </a:lvl1pPr>
          </a:lstStyle>
          <a:p>
            <a:pPr lvl="0"/>
            <a:r>
              <a:rPr lang="en-US" dirty="0"/>
              <a:t>Click to edit Master text styles</a:t>
            </a:r>
          </a:p>
        </p:txBody>
      </p:sp>
      <p:sp>
        <p:nvSpPr>
          <p:cNvPr id="12" name="Picture Placeholder 11">
            <a:extLst>
              <a:ext uri="{FF2B5EF4-FFF2-40B4-BE49-F238E27FC236}">
                <a16:creationId xmlns:a16="http://schemas.microsoft.com/office/drawing/2014/main" id="{2B3C0A30-4F55-4E47-870A-F3AD648C085F}"/>
              </a:ext>
            </a:extLst>
          </p:cNvPr>
          <p:cNvSpPr>
            <a:spLocks noGrp="1"/>
          </p:cNvSpPr>
          <p:nvPr>
            <p:ph type="pic" sz="quarter" idx="13"/>
          </p:nvPr>
        </p:nvSpPr>
        <p:spPr>
          <a:xfrm>
            <a:off x="549275" y="366313"/>
            <a:ext cx="1366838" cy="1167061"/>
          </a:xfrm>
          <a:prstGeom prst="rect">
            <a:avLst/>
          </a:prstGeom>
        </p:spPr>
        <p:txBody>
          <a:bodyPr/>
          <a:lstStyle>
            <a:lvl1pPr marL="0" indent="0">
              <a:buNone/>
              <a:defRPr>
                <a:solidFill>
                  <a:schemeClr val="accent2"/>
                </a:solidFill>
              </a:defRPr>
            </a:lvl1pPr>
          </a:lstStyle>
          <a:p>
            <a:endParaRPr lang="en-NL" dirty="0"/>
          </a:p>
        </p:txBody>
      </p:sp>
    </p:spTree>
    <p:extLst>
      <p:ext uri="{BB962C8B-B14F-4D97-AF65-F5344CB8AC3E}">
        <p14:creationId xmlns:p14="http://schemas.microsoft.com/office/powerpoint/2010/main" val="3331533066"/>
      </p:ext>
    </p:extLst>
  </p:cSld>
  <p:clrMapOvr>
    <a:masterClrMapping/>
  </p:clrMapOvr>
  <p:extLst>
    <p:ext uri="{DCECCB84-F9BA-43D5-87BE-67443E8EF086}">
      <p15:sldGuideLst xmlns:p15="http://schemas.microsoft.com/office/powerpoint/2012/main">
        <p15:guide id="1" pos="2880" userDrawn="1">
          <p15:clr>
            <a:srgbClr val="FBAE40"/>
          </p15:clr>
        </p15:guide>
        <p15:guide id="2" pos="5501" userDrawn="1">
          <p15:clr>
            <a:srgbClr val="FBAE40"/>
          </p15:clr>
        </p15:guide>
        <p15:guide id="3" pos="259" userDrawn="1">
          <p15:clr>
            <a:srgbClr val="FBAE40"/>
          </p15:clr>
        </p15:guide>
        <p15:guide id="4" orient="horz" pos="382" userDrawn="1">
          <p15:clr>
            <a:srgbClr val="FBAE40"/>
          </p15:clr>
        </p15:guide>
        <p15:guide id="5" orient="horz" pos="478" userDrawn="1">
          <p15:clr>
            <a:srgbClr val="FBAE40"/>
          </p15:clr>
        </p15:guide>
        <p15:guide id="6" orient="horz" pos="1289" userDrawn="1">
          <p15:clr>
            <a:srgbClr val="FBAE40"/>
          </p15:clr>
        </p15:guide>
        <p15:guide id="7" orient="horz" pos="430" userDrawn="1">
          <p15:clr>
            <a:srgbClr val="FBAE40"/>
          </p15:clr>
        </p15:guide>
        <p15:guide id="8" orient="horz" pos="1244" userDrawn="1">
          <p15:clr>
            <a:srgbClr val="FBAE40"/>
          </p15:clr>
        </p15:guide>
        <p15:guide id="9" orient="horz" pos="907"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296866" y="106606"/>
            <a:ext cx="6264275" cy="285225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5" name="Picture 4">
            <a:extLst>
              <a:ext uri="{FF2B5EF4-FFF2-40B4-BE49-F238E27FC236}">
                <a16:creationId xmlns:a16="http://schemas.microsoft.com/office/drawing/2014/main" id="{DA7A3A7E-92A4-4078-E7B5-163E49B3318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23856" y="2667900"/>
            <a:ext cx="929480" cy="232983"/>
          </a:xfrm>
          <a:prstGeom prst="rect">
            <a:avLst/>
          </a:prstGeom>
        </p:spPr>
      </p:pic>
    </p:spTree>
    <p:extLst>
      <p:ext uri="{BB962C8B-B14F-4D97-AF65-F5344CB8AC3E}">
        <p14:creationId xmlns:p14="http://schemas.microsoft.com/office/powerpoint/2010/main" val="582277628"/>
      </p:ext>
    </p:extLst>
  </p:cSld>
  <p:clrMap bg1="lt1" tx1="dk1" bg2="lt2" tx2="dk2" accent1="accent1" accent2="accent2" accent3="accent3" accent4="accent4" accent5="accent5" accent6="accent6" hlink="hlink" folHlink="folHlink"/>
  <p:sldLayoutIdLst>
    <p:sldLayoutId id="2147483710" r:id="rId1"/>
  </p:sldLayoutIdLst>
  <p:hf hdr="0" dt="0"/>
  <p:txStyles>
    <p:titleStyle>
      <a:lvl1pPr algn="l" defTabSz="91439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597" indent="-228597" algn="l" defTabSz="914390" rtl="0" eaLnBrk="1" latinLnBrk="0" hangingPunct="1">
        <a:lnSpc>
          <a:spcPct val="90000"/>
        </a:lnSpc>
        <a:spcBef>
          <a:spcPts val="999"/>
        </a:spcBef>
        <a:buFont typeface="Arial" panose="020B0604020202020204" pitchFamily="34" charset="0"/>
        <a:buChar char="•"/>
        <a:defRPr sz="1601" kern="1200">
          <a:solidFill>
            <a:schemeClr val="tx1"/>
          </a:solidFill>
          <a:latin typeface="+mn-lt"/>
          <a:ea typeface="+mn-ea"/>
          <a:cs typeface="+mn-cs"/>
        </a:defRPr>
      </a:lvl1pPr>
      <a:lvl2pPr marL="685792" indent="-228597" algn="l" defTabSz="914390" rtl="0" eaLnBrk="1" latinLnBrk="0" hangingPunct="1">
        <a:lnSpc>
          <a:spcPct val="90000"/>
        </a:lnSpc>
        <a:spcBef>
          <a:spcPts val="500"/>
        </a:spcBef>
        <a:buFont typeface="Arial" panose="020B0604020202020204" pitchFamily="34" charset="0"/>
        <a:buChar char="•"/>
        <a:defRPr sz="1601" kern="1200">
          <a:solidFill>
            <a:schemeClr val="tx1"/>
          </a:solidFill>
          <a:latin typeface="+mn-lt"/>
          <a:ea typeface="+mn-ea"/>
          <a:cs typeface="+mn-cs"/>
        </a:defRPr>
      </a:lvl2pPr>
      <a:lvl3pPr marL="1142987" indent="-228597" algn="l" defTabSz="914390" rtl="0" eaLnBrk="1" latinLnBrk="0" hangingPunct="1">
        <a:lnSpc>
          <a:spcPct val="90000"/>
        </a:lnSpc>
        <a:spcBef>
          <a:spcPts val="500"/>
        </a:spcBef>
        <a:buFont typeface="Arial" panose="020B0604020202020204" pitchFamily="34" charset="0"/>
        <a:buChar char="•"/>
        <a:defRPr sz="1601" kern="1200">
          <a:solidFill>
            <a:schemeClr val="tx1"/>
          </a:solidFill>
          <a:latin typeface="+mn-lt"/>
          <a:ea typeface="+mn-ea"/>
          <a:cs typeface="+mn-cs"/>
        </a:defRPr>
      </a:lvl3pPr>
      <a:lvl4pPr marL="1600180" indent="-228597" algn="l" defTabSz="914390" rtl="0" eaLnBrk="1" latinLnBrk="0" hangingPunct="1">
        <a:lnSpc>
          <a:spcPct val="90000"/>
        </a:lnSpc>
        <a:spcBef>
          <a:spcPts val="500"/>
        </a:spcBef>
        <a:buFont typeface="Arial" panose="020B0604020202020204" pitchFamily="34" charset="0"/>
        <a:buChar char="•"/>
        <a:defRPr sz="1601" kern="1200">
          <a:solidFill>
            <a:schemeClr val="tx1"/>
          </a:solidFill>
          <a:latin typeface="+mn-lt"/>
          <a:ea typeface="+mn-ea"/>
          <a:cs typeface="+mn-cs"/>
        </a:defRPr>
      </a:lvl4pPr>
      <a:lvl5pPr marL="2057375" indent="-228597" algn="l" defTabSz="914390" rtl="0" eaLnBrk="1" latinLnBrk="0" hangingPunct="1">
        <a:lnSpc>
          <a:spcPct val="90000"/>
        </a:lnSpc>
        <a:spcBef>
          <a:spcPts val="500"/>
        </a:spcBef>
        <a:buFont typeface="Arial" panose="020B0604020202020204" pitchFamily="34" charset="0"/>
        <a:buChar char="•"/>
        <a:defRPr sz="1601" kern="1200">
          <a:solidFill>
            <a:schemeClr val="tx1"/>
          </a:solidFill>
          <a:latin typeface="+mn-lt"/>
          <a:ea typeface="+mn-ea"/>
          <a:cs typeface="+mn-cs"/>
        </a:defRPr>
      </a:lvl5pPr>
      <a:lvl6pPr marL="2514570" indent="-228597" algn="l" defTabSz="91439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65" indent="-228597" algn="l" defTabSz="91439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0" indent="-228597" algn="l" defTabSz="91439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55" indent="-228597" algn="l" defTabSz="91439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0" rtl="0" eaLnBrk="1" latinLnBrk="0" hangingPunct="1">
        <a:defRPr sz="1800" kern="1200">
          <a:solidFill>
            <a:schemeClr val="tx1"/>
          </a:solidFill>
          <a:latin typeface="+mn-lt"/>
          <a:ea typeface="+mn-ea"/>
          <a:cs typeface="+mn-cs"/>
        </a:defRPr>
      </a:lvl1pPr>
      <a:lvl2pPr marL="457195" algn="l" defTabSz="914390" rtl="0" eaLnBrk="1" latinLnBrk="0" hangingPunct="1">
        <a:defRPr sz="1800" kern="1200">
          <a:solidFill>
            <a:schemeClr val="tx1"/>
          </a:solidFill>
          <a:latin typeface="+mn-lt"/>
          <a:ea typeface="+mn-ea"/>
          <a:cs typeface="+mn-cs"/>
        </a:defRPr>
      </a:lvl2pPr>
      <a:lvl3pPr marL="914390" algn="l" defTabSz="914390" rtl="0" eaLnBrk="1" latinLnBrk="0" hangingPunct="1">
        <a:defRPr sz="1800" kern="1200">
          <a:solidFill>
            <a:schemeClr val="tx1"/>
          </a:solidFill>
          <a:latin typeface="+mn-lt"/>
          <a:ea typeface="+mn-ea"/>
          <a:cs typeface="+mn-cs"/>
        </a:defRPr>
      </a:lvl3pPr>
      <a:lvl4pPr marL="1371585" algn="l" defTabSz="914390" rtl="0" eaLnBrk="1" latinLnBrk="0" hangingPunct="1">
        <a:defRPr sz="1800" kern="1200">
          <a:solidFill>
            <a:schemeClr val="tx1"/>
          </a:solidFill>
          <a:latin typeface="+mn-lt"/>
          <a:ea typeface="+mn-ea"/>
          <a:cs typeface="+mn-cs"/>
        </a:defRPr>
      </a:lvl4pPr>
      <a:lvl5pPr marL="1828777" algn="l" defTabSz="914390" rtl="0" eaLnBrk="1" latinLnBrk="0" hangingPunct="1">
        <a:defRPr sz="1800" kern="1200">
          <a:solidFill>
            <a:schemeClr val="tx1"/>
          </a:solidFill>
          <a:latin typeface="+mn-lt"/>
          <a:ea typeface="+mn-ea"/>
          <a:cs typeface="+mn-cs"/>
        </a:defRPr>
      </a:lvl5pPr>
      <a:lvl6pPr marL="2285972" algn="l" defTabSz="914390" rtl="0" eaLnBrk="1" latinLnBrk="0" hangingPunct="1">
        <a:defRPr sz="1800" kern="1200">
          <a:solidFill>
            <a:schemeClr val="tx1"/>
          </a:solidFill>
          <a:latin typeface="+mn-lt"/>
          <a:ea typeface="+mn-ea"/>
          <a:cs typeface="+mn-cs"/>
        </a:defRPr>
      </a:lvl6pPr>
      <a:lvl7pPr marL="2743167" algn="l" defTabSz="914390" rtl="0" eaLnBrk="1" latinLnBrk="0" hangingPunct="1">
        <a:defRPr sz="1800" kern="1200">
          <a:solidFill>
            <a:schemeClr val="tx1"/>
          </a:solidFill>
          <a:latin typeface="+mn-lt"/>
          <a:ea typeface="+mn-ea"/>
          <a:cs typeface="+mn-cs"/>
        </a:defRPr>
      </a:lvl7pPr>
      <a:lvl8pPr marL="3200362" algn="l" defTabSz="914390" rtl="0" eaLnBrk="1" latinLnBrk="0" hangingPunct="1">
        <a:defRPr sz="1800" kern="1200">
          <a:solidFill>
            <a:schemeClr val="tx1"/>
          </a:solidFill>
          <a:latin typeface="+mn-lt"/>
          <a:ea typeface="+mn-ea"/>
          <a:cs typeface="+mn-cs"/>
        </a:defRPr>
      </a:lvl8pPr>
      <a:lvl9pPr marL="3657557" algn="l" defTabSz="9143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127B0-DAA2-1E98-7130-D4A50717D990}"/>
              </a:ext>
            </a:extLst>
          </p:cNvPr>
          <p:cNvSpPr>
            <a:spLocks noGrp="1"/>
          </p:cNvSpPr>
          <p:nvPr>
            <p:ph type="body" sz="quarter" idx="10"/>
          </p:nvPr>
        </p:nvSpPr>
        <p:spPr/>
        <p:txBody>
          <a:bodyPr/>
          <a:lstStyle/>
          <a:p>
            <a:r>
              <a:rPr lang="en-GB" dirty="0"/>
              <a:t>Your name</a:t>
            </a:r>
            <a:endParaRPr lang="en-NL" dirty="0"/>
          </a:p>
          <a:p>
            <a:endParaRPr lang="en-NL" dirty="0"/>
          </a:p>
        </p:txBody>
      </p:sp>
      <p:sp>
        <p:nvSpPr>
          <p:cNvPr id="3" name="Text Placeholder 2">
            <a:extLst>
              <a:ext uri="{FF2B5EF4-FFF2-40B4-BE49-F238E27FC236}">
                <a16:creationId xmlns:a16="http://schemas.microsoft.com/office/drawing/2014/main" id="{DDBA134F-E23E-6974-64F4-69A2336C846A}"/>
              </a:ext>
            </a:extLst>
          </p:cNvPr>
          <p:cNvSpPr>
            <a:spLocks noGrp="1"/>
          </p:cNvSpPr>
          <p:nvPr>
            <p:ph type="body" sz="quarter" idx="11"/>
          </p:nvPr>
        </p:nvSpPr>
        <p:spPr/>
        <p:txBody>
          <a:bodyPr/>
          <a:lstStyle/>
          <a:p>
            <a:r>
              <a:rPr lang="en-GB" dirty="0"/>
              <a:t>Your company</a:t>
            </a:r>
          </a:p>
          <a:p>
            <a:endParaRPr lang="en-GB" dirty="0"/>
          </a:p>
          <a:p>
            <a:endParaRPr lang="en-NL" dirty="0"/>
          </a:p>
          <a:p>
            <a:endParaRPr lang="en-NL" dirty="0"/>
          </a:p>
        </p:txBody>
      </p:sp>
      <p:sp>
        <p:nvSpPr>
          <p:cNvPr id="4" name="Text Placeholder 3">
            <a:extLst>
              <a:ext uri="{FF2B5EF4-FFF2-40B4-BE49-F238E27FC236}">
                <a16:creationId xmlns:a16="http://schemas.microsoft.com/office/drawing/2014/main" id="{724C4852-3806-1457-6FF9-F686C24C294C}"/>
              </a:ext>
            </a:extLst>
          </p:cNvPr>
          <p:cNvSpPr>
            <a:spLocks noGrp="1"/>
          </p:cNvSpPr>
          <p:nvPr>
            <p:ph type="body" sz="quarter" idx="12"/>
          </p:nvPr>
        </p:nvSpPr>
        <p:spPr>
          <a:xfrm>
            <a:off x="2060848" y="922095"/>
            <a:ext cx="4248150" cy="1906780"/>
          </a:xfrm>
        </p:spPr>
        <p:txBody>
          <a:bodyPr/>
          <a:lstStyle/>
          <a:p>
            <a:r>
              <a:rPr lang="en-US" dirty="0"/>
              <a:t>[Describe your current role/</a:t>
            </a:r>
            <a:r>
              <a:rPr lang="en-US" dirty="0" err="1"/>
              <a:t>specialisation</a:t>
            </a:r>
            <a:r>
              <a:rPr lang="en-US" dirty="0"/>
              <a:t> and tenure. List any previous professional experience.]</a:t>
            </a:r>
          </a:p>
          <a:p>
            <a:r>
              <a:rPr lang="en-GB" dirty="0"/>
              <a:t>E-mail: </a:t>
            </a:r>
            <a:r>
              <a:rPr lang="en-GB" dirty="0">
                <a:solidFill>
                  <a:schemeClr val="accent2"/>
                </a:solidFill>
              </a:rPr>
              <a:t>youremail@yourcompany.com</a:t>
            </a:r>
            <a:endParaRPr lang="en-GB" b="1" dirty="0">
              <a:solidFill>
                <a:schemeClr val="accent2"/>
              </a:solidFill>
            </a:endParaRPr>
          </a:p>
          <a:p>
            <a:endParaRPr lang="en-NL" dirty="0"/>
          </a:p>
          <a:p>
            <a:endParaRPr lang="en-NL" dirty="0"/>
          </a:p>
        </p:txBody>
      </p:sp>
      <p:pic>
        <p:nvPicPr>
          <p:cNvPr id="7" name="Picture 6" descr="User with solid fill">
            <a:extLst>
              <a:ext uri="{FF2B5EF4-FFF2-40B4-BE49-F238E27FC236}">
                <a16:creationId xmlns:a16="http://schemas.microsoft.com/office/drawing/2014/main" id="{B4D32AE5-961E-E71B-8DB7-6A2949395B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20355" y="604166"/>
            <a:ext cx="1080120" cy="1080120"/>
          </a:xfrm>
          <a:prstGeom prst="rect">
            <a:avLst/>
          </a:prstGeom>
        </p:spPr>
      </p:pic>
    </p:spTree>
    <p:extLst>
      <p:ext uri="{BB962C8B-B14F-4D97-AF65-F5344CB8AC3E}">
        <p14:creationId xmlns:p14="http://schemas.microsoft.com/office/powerpoint/2010/main" val="2978910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127B0-DAA2-1E98-7130-D4A50717D990}"/>
              </a:ext>
            </a:extLst>
          </p:cNvPr>
          <p:cNvSpPr>
            <a:spLocks noGrp="1"/>
          </p:cNvSpPr>
          <p:nvPr>
            <p:ph type="body" sz="quarter" idx="10"/>
          </p:nvPr>
        </p:nvSpPr>
        <p:spPr/>
        <p:txBody>
          <a:bodyPr/>
          <a:lstStyle/>
          <a:p>
            <a:r>
              <a:rPr lang="en-US" dirty="0"/>
              <a:t>Jeff Rupp</a:t>
            </a:r>
            <a:endParaRPr lang="en-NL" dirty="0"/>
          </a:p>
          <a:p>
            <a:endParaRPr lang="en-NL" dirty="0"/>
          </a:p>
        </p:txBody>
      </p:sp>
      <p:sp>
        <p:nvSpPr>
          <p:cNvPr id="3" name="Text Placeholder 2">
            <a:extLst>
              <a:ext uri="{FF2B5EF4-FFF2-40B4-BE49-F238E27FC236}">
                <a16:creationId xmlns:a16="http://schemas.microsoft.com/office/drawing/2014/main" id="{DDBA134F-E23E-6974-64F4-69A2336C846A}"/>
              </a:ext>
            </a:extLst>
          </p:cNvPr>
          <p:cNvSpPr>
            <a:spLocks noGrp="1"/>
          </p:cNvSpPr>
          <p:nvPr>
            <p:ph type="body" sz="quarter" idx="11"/>
          </p:nvPr>
        </p:nvSpPr>
        <p:spPr/>
        <p:txBody>
          <a:bodyPr/>
          <a:lstStyle/>
          <a:p>
            <a:r>
              <a:rPr lang="en-GB" dirty="0"/>
              <a:t>INREV</a:t>
            </a:r>
          </a:p>
          <a:p>
            <a:endParaRPr lang="en-GB" dirty="0"/>
          </a:p>
          <a:p>
            <a:endParaRPr lang="en-NL" dirty="0"/>
          </a:p>
          <a:p>
            <a:endParaRPr lang="en-NL" dirty="0"/>
          </a:p>
        </p:txBody>
      </p:sp>
      <p:sp>
        <p:nvSpPr>
          <p:cNvPr id="4" name="Text Placeholder 3">
            <a:extLst>
              <a:ext uri="{FF2B5EF4-FFF2-40B4-BE49-F238E27FC236}">
                <a16:creationId xmlns:a16="http://schemas.microsoft.com/office/drawing/2014/main" id="{724C4852-3806-1457-6FF9-F686C24C294C}"/>
              </a:ext>
            </a:extLst>
          </p:cNvPr>
          <p:cNvSpPr>
            <a:spLocks noGrp="1"/>
          </p:cNvSpPr>
          <p:nvPr>
            <p:ph type="body" sz="quarter" idx="12"/>
          </p:nvPr>
        </p:nvSpPr>
        <p:spPr>
          <a:xfrm>
            <a:off x="2060848" y="922095"/>
            <a:ext cx="4248150" cy="1906780"/>
          </a:xfrm>
        </p:spPr>
        <p:txBody>
          <a:bodyPr/>
          <a:lstStyle/>
          <a:p>
            <a:r>
              <a:rPr lang="en-US" dirty="0"/>
              <a:t>Jeff Rupp is the Director of Public Affairs at INREV, a position he has held since the spring of 2011. In that role, he leads INREV’s efforts to track and shape the development of European regulatory initiatives that could affect non-listed real estate funds. He is based in Brussels, where INREV opened a Public Affairs office in the spring of 2012. He was also formerly responsible for the professional standards portfolio at INREV, which includes topics such as corporate governance, reporting, due diligence, secondary markets and liquidity, and sustainability. Jeff worked for several years as a writer and editor in the field of non-listed real estate funds before coming to INREV. A lawyer, he has also worked in Germany, Italy, Turkey and in Washington DC, where he was involved in legislative and regulatory development</a:t>
            </a:r>
            <a:endParaRPr lang="en-GB" dirty="0"/>
          </a:p>
          <a:p>
            <a:r>
              <a:rPr lang="en-GB" dirty="0"/>
              <a:t>E-mail: </a:t>
            </a:r>
            <a:r>
              <a:rPr lang="en-GB" dirty="0">
                <a:solidFill>
                  <a:schemeClr val="accent2"/>
                </a:solidFill>
              </a:rPr>
              <a:t>jeff.rupp@inrev.org</a:t>
            </a:r>
            <a:endParaRPr lang="en-GB" b="1" dirty="0">
              <a:solidFill>
                <a:schemeClr val="accent2"/>
              </a:solidFill>
            </a:endParaRPr>
          </a:p>
          <a:p>
            <a:endParaRPr lang="en-NL" dirty="0"/>
          </a:p>
          <a:p>
            <a:endParaRPr lang="en-NL" dirty="0"/>
          </a:p>
        </p:txBody>
      </p:sp>
      <p:pic>
        <p:nvPicPr>
          <p:cNvPr id="7" name="Picture 6">
            <a:extLst>
              <a:ext uri="{FF2B5EF4-FFF2-40B4-BE49-F238E27FC236}">
                <a16:creationId xmlns:a16="http://schemas.microsoft.com/office/drawing/2014/main" id="{B4D32AE5-961E-E71B-8DB7-6A2949395B53}"/>
              </a:ext>
            </a:extLst>
          </p:cNvPr>
          <p:cNvPicPr>
            <a:picLocks noChangeAspect="1"/>
          </p:cNvPicPr>
          <p:nvPr/>
        </p:nvPicPr>
        <p:blipFill>
          <a:blip r:embed="rId2"/>
          <a:stretch>
            <a:fillRect/>
          </a:stretch>
        </p:blipFill>
        <p:spPr>
          <a:xfrm>
            <a:off x="520355" y="374896"/>
            <a:ext cx="1080120" cy="1538661"/>
          </a:xfrm>
          <a:prstGeom prst="rect">
            <a:avLst/>
          </a:prstGeom>
        </p:spPr>
      </p:pic>
      <p:sp>
        <p:nvSpPr>
          <p:cNvPr id="5" name="TextBox 4">
            <a:extLst>
              <a:ext uri="{FF2B5EF4-FFF2-40B4-BE49-F238E27FC236}">
                <a16:creationId xmlns:a16="http://schemas.microsoft.com/office/drawing/2014/main" id="{64D3354D-EF7B-07AA-277D-1AEDA972E6E7}"/>
              </a:ext>
            </a:extLst>
          </p:cNvPr>
          <p:cNvSpPr txBox="1"/>
          <p:nvPr/>
        </p:nvSpPr>
        <p:spPr>
          <a:xfrm rot="20340918">
            <a:off x="282169" y="1114762"/>
            <a:ext cx="6185076" cy="646331"/>
          </a:xfrm>
          <a:prstGeom prst="rect">
            <a:avLst/>
          </a:prstGeom>
        </p:spPr>
        <p:txBody>
          <a:bodyPr wrap="square" lIns="0" tIns="0" rIns="0" bIns="0" rtlCol="0">
            <a:spAutoFit/>
          </a:bodyPr>
          <a:lstStyle/>
          <a:p>
            <a:pPr algn="ctr"/>
            <a:r>
              <a:rPr lang="en-GB" sz="2800" dirty="0">
                <a:highlight>
                  <a:srgbClr val="91D6AC"/>
                </a:highlight>
              </a:rPr>
              <a:t> - EXAMPLE - </a:t>
            </a:r>
          </a:p>
          <a:p>
            <a:pPr algn="ctr"/>
            <a:r>
              <a:rPr lang="en-GB" sz="1400" dirty="0">
                <a:highlight>
                  <a:srgbClr val="91D6AC"/>
                </a:highlight>
              </a:rPr>
              <a:t>Please remove this slide when submitting your biography</a:t>
            </a:r>
          </a:p>
        </p:txBody>
      </p:sp>
    </p:spTree>
    <p:extLst>
      <p:ext uri="{BB962C8B-B14F-4D97-AF65-F5344CB8AC3E}">
        <p14:creationId xmlns:p14="http://schemas.microsoft.com/office/powerpoint/2010/main" val="1933099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2"/>
  <p:tag name="ARTICULATE_PROJECT_OPEN" val="0"/>
</p:tagLst>
</file>

<file path=ppt/theme/theme1.xml><?xml version="1.0" encoding="utf-8"?>
<a:theme xmlns:a="http://schemas.openxmlformats.org/drawingml/2006/main" name="Participant_bios_FINAL_2015-05">
  <a:themeElements>
    <a:clrScheme name="INREV-corporate">
      <a:dk1>
        <a:srgbClr val="0033A0"/>
      </a:dk1>
      <a:lt1>
        <a:srgbClr val="FFFFFF"/>
      </a:lt1>
      <a:dk2>
        <a:srgbClr val="55585A"/>
      </a:dk2>
      <a:lt2>
        <a:srgbClr val="BFBFBF"/>
      </a:lt2>
      <a:accent1>
        <a:srgbClr val="0033A0"/>
      </a:accent1>
      <a:accent2>
        <a:srgbClr val="59CBE8"/>
      </a:accent2>
      <a:accent3>
        <a:srgbClr val="6CC24A"/>
      </a:accent3>
      <a:accent4>
        <a:srgbClr val="008675"/>
      </a:accent4>
      <a:accent5>
        <a:srgbClr val="91D6AC"/>
      </a:accent5>
      <a:accent6>
        <a:srgbClr val="2AD2C9"/>
      </a:accent6>
      <a:hlink>
        <a:srgbClr val="59CBE8"/>
      </a:hlink>
      <a:folHlink>
        <a:srgbClr val="59CBE8"/>
      </a:folHlink>
    </a:clrScheme>
    <a:fontScheme name="INREV">
      <a:majorFont>
        <a:latin typeface="Open Sans"/>
        <a:ea typeface=""/>
        <a:cs typeface=""/>
      </a:majorFont>
      <a:minorFont>
        <a:latin typeface="Arial"/>
        <a:ea typeface=""/>
        <a:cs typeface=""/>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lIns="0" tIns="0" rIns="0" bIns="0"/>
      <a:lstStyle>
        <a:defPPr>
          <a:defRPr dirty="0" smtClean="0"/>
        </a:defPPr>
      </a:lstStyle>
    </a:txDef>
  </a:objectDefaults>
  <a:extraClrSchemeLst/>
  <a:custClrLst>
    <a:custClr name="1 INREV Blue">
      <a:srgbClr val="0033A0"/>
    </a:custClr>
    <a:custClr name="2 Light Blue">
      <a:srgbClr val="59CBE8"/>
    </a:custClr>
    <a:custClr name="3 Research Light Green">
      <a:srgbClr val="6CC24A"/>
    </a:custClr>
    <a:custClr name="4 Public Affairs Dark Green">
      <a:srgbClr val="008675"/>
    </a:custClr>
    <a:custClr name="5 Mint">
      <a:srgbClr val="91D6AC"/>
    </a:custClr>
    <a:custClr name="6 Pro Standard">
      <a:srgbClr val="009CA6"/>
    </a:custClr>
    <a:custClr name="7 Seafoam">
      <a:srgbClr val="2AD2C9"/>
    </a:custClr>
    <a:custClr name="8 Industry Data Slate">
      <a:srgbClr val="4F758B"/>
    </a:custClr>
    <a:custClr name="9 ">
      <a:srgbClr val="582C83"/>
    </a:custClr>
    <a:custClr name="10">
      <a:srgbClr val="C6A1CF"/>
    </a:custClr>
    <a:custClr name="11">
      <a:srgbClr val="ECA154"/>
    </a:custClr>
    <a:custClr name="12">
      <a:srgbClr val="7C7FAB"/>
    </a:custClr>
    <a:custClr name="13">
      <a:srgbClr val="FC4C02"/>
    </a:custClr>
    <a:custClr name="15">
      <a:srgbClr val="956C58"/>
    </a:custClr>
    <a:custClr name="Black">
      <a:srgbClr val="000000"/>
    </a:custClr>
    <a:custClr name="Highlight">
      <a:srgbClr val="EFDF00"/>
    </a:custClr>
  </a:custClrLst>
  <a:extLst>
    <a:ext uri="{05A4C25C-085E-4340-85A3-A5531E510DB2}">
      <thm15:themeFamily xmlns:thm15="http://schemas.microsoft.com/office/thememl/2012/main" name="Presentation1" id="{9086C659-7241-4C93-8E77-F0FB3A8B4818}" vid="{BEEBEFD8-04D1-4280-9D70-4F5F6B2B7142}"/>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43B7BF9FADC24383D9D34D924723C9" ma:contentTypeVersion="20" ma:contentTypeDescription="Create a new document." ma:contentTypeScope="" ma:versionID="1106c8468eaafddae308e8ae690256e5">
  <xsd:schema xmlns:xsd="http://www.w3.org/2001/XMLSchema" xmlns:xs="http://www.w3.org/2001/XMLSchema" xmlns:p="http://schemas.microsoft.com/office/2006/metadata/properties" xmlns:ns2="61f97334-ae98-4ddf-87ee-81edeebb5d8e" xmlns:ns3="3cacb1fb-8034-49eb-92fa-02e9d9e8c610" targetNamespace="http://schemas.microsoft.com/office/2006/metadata/properties" ma:root="true" ma:fieldsID="510db6c088147b0ee1ad941e8ea23aee" ns2:_="" ns3:_="">
    <xsd:import namespace="61f97334-ae98-4ddf-87ee-81edeebb5d8e"/>
    <xsd:import namespace="3cacb1fb-8034-49eb-92fa-02e9d9e8c61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_Flow_SignoffStatus" minOccurs="0"/>
                <xsd:element ref="ns3:SharedWithUsers" minOccurs="0"/>
                <xsd:element ref="ns3:SharedWithDetails"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f97334-ae98-4ddf-87ee-81edeebb5d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_Flow_SignoffStatus" ma:index="13" nillable="true" ma:displayName="Sign-off status" ma:internalName="_x0024_Resources_x003a_core_x002c_Signoff_Status_x003b_">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78df0fa-3822-4368-8bf3-00f761682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cacb1fb-8034-49eb-92fa-02e9d9e8c61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51472ca-fc9d-4c1c-8c51-4fe053b30565}" ma:internalName="TaxCatchAll" ma:showField="CatchAllData" ma:web="3cacb1fb-8034-49eb-92fa-02e9d9e8c6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61f97334-ae98-4ddf-87ee-81edeebb5d8e" xsi:nil="true"/>
    <TaxCatchAll xmlns="3cacb1fb-8034-49eb-92fa-02e9d9e8c610" xsi:nil="true"/>
    <lcf76f155ced4ddcb4097134ff3c332f xmlns="61f97334-ae98-4ddf-87ee-81edeebb5d8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6A23A3-BE9F-41E5-BA03-0D40547EB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f97334-ae98-4ddf-87ee-81edeebb5d8e"/>
    <ds:schemaRef ds:uri="3cacb1fb-8034-49eb-92fa-02e9d9e8c6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75E076-7FB3-411B-BFEF-07391869E65A}">
  <ds:schemaRef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61f97334-ae98-4ddf-87ee-81edeebb5d8e"/>
    <ds:schemaRef ds:uri="http://schemas.microsoft.com/office/infopath/2007/PartnerControls"/>
    <ds:schemaRef ds:uri="http://schemas.openxmlformats.org/package/2006/metadata/core-properties"/>
    <ds:schemaRef ds:uri="3cacb1fb-8034-49eb-92fa-02e9d9e8c610"/>
    <ds:schemaRef ds:uri="http://purl.org/dc/dcmitype/"/>
  </ds:schemaRefs>
</ds:datastoreItem>
</file>

<file path=customXml/itemProps3.xml><?xml version="1.0" encoding="utf-8"?>
<ds:datastoreItem xmlns:ds="http://schemas.openxmlformats.org/officeDocument/2006/customXml" ds:itemID="{41A5058E-DA70-4362-BA1D-BDAC762C7B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Participant_bios_FINAL_2015-05</Template>
  <TotalTime>0</TotalTime>
  <Words>202</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Participant_bios_FINAL_2015-05</vt:lpstr>
      <vt:lpstr>PowerPoint Presentation</vt:lpstr>
      <vt:lpstr>PowerPoint Presentation</vt:lpstr>
    </vt:vector>
  </TitlesOfParts>
  <Company>INREV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Killian Gleeson</dc:creator>
  <cp:lastModifiedBy>Megan Leong</cp:lastModifiedBy>
  <cp:revision>225</cp:revision>
  <cp:lastPrinted>2019-05-02T08:51:32Z</cp:lastPrinted>
  <dcterms:created xsi:type="dcterms:W3CDTF">2015-11-05T16:29:58Z</dcterms:created>
  <dcterms:modified xsi:type="dcterms:W3CDTF">2024-05-17T09:40:51Z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0x010100FB43B7BF9FADC24383D9D34D924723C9</vt:lpwstr>
  </property>
  <property fmtid="{D5CDD505-2E9C-101B-9397-08002B2CF9AE}" pid="3" name="ArticulateGUID">
    <vt:lpwstr>CCD5931E-B587-4332-9965-51A0DBB386CA</vt:lpwstr>
  </property>
  <property fmtid="{D5CDD505-2E9C-101B-9397-08002B2CF9AE}" pid="4" name="ArticulatePath">
    <vt:lpwstr>https://inrev.sharepoint.com/sites/INREVTeam/Shared Documents/Training &amp; Education/COURSES/ESG/ESG 2022 March - Online/Overview attendees_INREV ESG March Online 2022</vt:lpwstr>
  </property>
  <property fmtid="{D5CDD505-2E9C-101B-9397-08002B2CF9AE}" pid="5" name="MediaServiceImageTags">
    <vt:lpwstr/>
  </property>
</Properties>
</file>